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4" r:id="rId9"/>
    <p:sldId id="263" r:id="rId10"/>
    <p:sldId id="266" r:id="rId11"/>
    <p:sldId id="267" r:id="rId12"/>
    <p:sldId id="269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BAEB6"/>
    <a:srgbClr val="397885"/>
    <a:srgbClr val="368397"/>
    <a:srgbClr val="003646"/>
    <a:srgbClr val="2695A4"/>
    <a:srgbClr val="5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2/4/2019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C" dirty="0" smtClean="0"/>
              <a:t>SNAKE </a:t>
            </a:r>
            <a:endParaRPr lang="es-EC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C" dirty="0" smtClean="0"/>
              <a:t>Sistemas digitales ii</a:t>
            </a:r>
          </a:p>
          <a:p>
            <a:r>
              <a:rPr lang="es-EC" dirty="0" smtClean="0"/>
              <a:t>Luis guerra</a:t>
            </a:r>
            <a:endParaRPr lang="es-EC" dirty="0"/>
          </a:p>
        </p:txBody>
      </p:sp>
      <p:pic>
        <p:nvPicPr>
          <p:cNvPr id="1026" name="Picture 2" descr="Resultado de imagen para snake game ov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08331" y="858650"/>
            <a:ext cx="5159813" cy="515981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espol"/>
          <p:cNvPicPr>
            <a:picLocks noChangeAspect="1" noChangeArrowheads="1"/>
          </p:cNvPicPr>
          <p:nvPr/>
        </p:nvPicPr>
        <p:blipFill>
          <a:blip r:embed="rId3">
            <a:biLevel thresh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9052" y="701406"/>
            <a:ext cx="3214555" cy="3214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501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Diagrama de tiempo de controlador</a:t>
            </a:r>
            <a:endParaRPr lang="es-EC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1027" y="2550948"/>
            <a:ext cx="9814117" cy="388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587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Diagrama de tiempo de controlador</a:t>
            </a:r>
            <a:endParaRPr lang="es-EC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2706" y="2487886"/>
            <a:ext cx="9044066" cy="410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85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4" name="Picture 8" descr="Imagen relacionada"/>
          <p:cNvPicPr>
            <a:picLocks noChangeAspect="1" noChangeArrowheads="1"/>
          </p:cNvPicPr>
          <p:nvPr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3477" y="479086"/>
            <a:ext cx="11193516" cy="5930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n para espol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49A6B7"/>
              </a:clrFrom>
              <a:clrTo>
                <a:srgbClr val="49A6B7">
                  <a:alpha val="0"/>
                </a:srgbClr>
              </a:clrTo>
            </a:clrChange>
            <a:biLevel thresh="2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4005" y="3563008"/>
            <a:ext cx="2443030" cy="244303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215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INTRODUCCIÓN</a:t>
            </a:r>
            <a:endParaRPr lang="es-EC" dirty="0"/>
          </a:p>
        </p:txBody>
      </p:sp>
      <p:pic>
        <p:nvPicPr>
          <p:cNvPr id="2050" name="Picture 2" descr="Resultado de imagen para juego snake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1795" y="3803105"/>
            <a:ext cx="3334567" cy="25009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n para juego snak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5051" y="3803104"/>
            <a:ext cx="3476286" cy="2500925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uadroTexto 3"/>
          <p:cNvSpPr txBox="1"/>
          <p:nvPr/>
        </p:nvSpPr>
        <p:spPr>
          <a:xfrm>
            <a:off x="1606899" y="2233488"/>
            <a:ext cx="333456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3 niveles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Puntuación variada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Coche con los bordes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Mejores 10 puntuaciones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Crecimiento </a:t>
            </a:r>
            <a:endParaRPr lang="es-EC" dirty="0"/>
          </a:p>
        </p:txBody>
      </p:sp>
      <p:sp>
        <p:nvSpPr>
          <p:cNvPr id="5" name="CuadroTexto 4"/>
          <p:cNvSpPr txBox="1"/>
          <p:nvPr/>
        </p:nvSpPr>
        <p:spPr>
          <a:xfrm>
            <a:off x="6735051" y="2371987"/>
            <a:ext cx="28344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Matriz led 8x8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Botoneras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C" dirty="0" smtClean="0"/>
              <a:t>Displays 7 segmentos</a:t>
            </a:r>
          </a:p>
          <a:p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7587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Diagrama ASM</a:t>
            </a:r>
            <a:endParaRPr lang="es-EC" dirty="0"/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81940" y="2203956"/>
            <a:ext cx="1990835" cy="4542581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925" y="2536825"/>
            <a:ext cx="1763859" cy="3787775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962025" y="3829050"/>
            <a:ext cx="23230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 smtClean="0"/>
              <a:t>Botoneras de inicio</a:t>
            </a:r>
            <a:endParaRPr lang="es-EC" dirty="0"/>
          </a:p>
        </p:txBody>
      </p:sp>
      <p:sp>
        <p:nvSpPr>
          <p:cNvPr id="8" name="CuadroTexto 7"/>
          <p:cNvSpPr txBox="1"/>
          <p:nvPr/>
        </p:nvSpPr>
        <p:spPr>
          <a:xfrm>
            <a:off x="6219825" y="3829050"/>
            <a:ext cx="2821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 smtClean="0"/>
              <a:t>Proceso de puntuación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263082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Diagrama ASM</a:t>
            </a:r>
            <a:endParaRPr lang="es-EC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47894" y="2603500"/>
            <a:ext cx="8275085" cy="4064660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462455" y="2234168"/>
            <a:ext cx="3105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 smtClean="0"/>
              <a:t>Movimiento y crecimiento</a:t>
            </a:r>
            <a:endParaRPr lang="es-EC" dirty="0"/>
          </a:p>
        </p:txBody>
      </p:sp>
      <p:pic>
        <p:nvPicPr>
          <p:cNvPr id="6" name="WhatsApp Video 2019-01-20 at 21.56.0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08418" y="2333297"/>
            <a:ext cx="2384175" cy="433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472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2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Partición funcional</a:t>
            </a:r>
            <a:endParaRPr lang="es-EC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4550" y="3040155"/>
            <a:ext cx="5307727" cy="3674164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6938" y="3761799"/>
            <a:ext cx="4467225" cy="301942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CuadroTexto 5"/>
          <p:cNvSpPr txBox="1"/>
          <p:nvPr/>
        </p:nvSpPr>
        <p:spPr>
          <a:xfrm>
            <a:off x="7830207" y="2575034"/>
            <a:ext cx="3143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C" dirty="0" smtClean="0"/>
              <a:t>Movimiento y Crecimiento</a:t>
            </a:r>
            <a:endParaRPr lang="es-EC" dirty="0"/>
          </a:p>
        </p:txBody>
      </p:sp>
      <p:sp>
        <p:nvSpPr>
          <p:cNvPr id="7" name="Llamada ovalada 6"/>
          <p:cNvSpPr/>
          <p:nvPr/>
        </p:nvSpPr>
        <p:spPr>
          <a:xfrm>
            <a:off x="1361319" y="554868"/>
            <a:ext cx="5822731" cy="2985961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C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38930" y="1277927"/>
            <a:ext cx="4824706" cy="14432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4411355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err="1" smtClean="0"/>
              <a:t>Particion</a:t>
            </a:r>
            <a:r>
              <a:rPr lang="es-EC" dirty="0" smtClean="0"/>
              <a:t> funcional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 smtClean="0"/>
              <a:t>Velocidad y clock</a:t>
            </a:r>
          </a:p>
          <a:p>
            <a:endParaRPr lang="es-EC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7783" y="2522483"/>
            <a:ext cx="4578052" cy="4163082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0028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Partición funcional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 smtClean="0"/>
              <a:t>Validación de posición </a:t>
            </a:r>
          </a:p>
          <a:p>
            <a:endParaRPr lang="es-EC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5342" y="3381375"/>
            <a:ext cx="3343275" cy="263842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2252" y="3638549"/>
            <a:ext cx="5410200" cy="212407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485285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Partición funcional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 smtClean="0"/>
              <a:t>Convertidor y </a:t>
            </a:r>
            <a:r>
              <a:rPr lang="es-EC" dirty="0" err="1" smtClean="0"/>
              <a:t>multiplexion</a:t>
            </a:r>
            <a:r>
              <a:rPr lang="es-EC" dirty="0" smtClean="0"/>
              <a:t>  de puntaje</a:t>
            </a:r>
            <a:endParaRPr lang="es-EC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859" y="3638222"/>
            <a:ext cx="4359166" cy="193740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50794" y="2778125"/>
            <a:ext cx="3305175" cy="306705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526" y="3638222"/>
            <a:ext cx="2889564" cy="161815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821996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C" dirty="0" smtClean="0"/>
              <a:t>Partición funcional</a:t>
            </a:r>
            <a:endParaRPr lang="es-EC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C" dirty="0" smtClean="0"/>
              <a:t>Mejores puntuaciones </a:t>
            </a:r>
          </a:p>
          <a:p>
            <a:endParaRPr lang="es-EC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4769" y="2936981"/>
            <a:ext cx="4724400" cy="2581275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78" y="3128629"/>
            <a:ext cx="5581650" cy="32194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8209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61</TotalTime>
  <Words>75</Words>
  <Application>Microsoft Office PowerPoint</Application>
  <PresentationFormat>Panorámica</PresentationFormat>
  <Paragraphs>29</Paragraphs>
  <Slides>12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Sala de reuniones Ion</vt:lpstr>
      <vt:lpstr>SNAKE </vt:lpstr>
      <vt:lpstr>INTRODUCCIÓN</vt:lpstr>
      <vt:lpstr>Diagrama ASM</vt:lpstr>
      <vt:lpstr>Diagrama ASM</vt:lpstr>
      <vt:lpstr>Partición funcional</vt:lpstr>
      <vt:lpstr>Particion funcional</vt:lpstr>
      <vt:lpstr>Partición funcional</vt:lpstr>
      <vt:lpstr>Partición funcional</vt:lpstr>
      <vt:lpstr>Partición funcional</vt:lpstr>
      <vt:lpstr>Diagrama de tiempo de controlador</vt:lpstr>
      <vt:lpstr>Diagrama de tiempo de controlador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SNAKE</dc:title>
  <dc:creator>Estudiante</dc:creator>
  <cp:lastModifiedBy>Estudiante</cp:lastModifiedBy>
  <cp:revision>7</cp:revision>
  <dcterms:created xsi:type="dcterms:W3CDTF">2019-02-04T19:04:05Z</dcterms:created>
  <dcterms:modified xsi:type="dcterms:W3CDTF">2019-02-04T20:05:12Z</dcterms:modified>
</cp:coreProperties>
</file>

<file path=docProps/thumbnail.jpeg>
</file>